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2" r:id="rId7"/>
    <p:sldId id="268" r:id="rId8"/>
    <p:sldId id="264" r:id="rId9"/>
    <p:sldId id="269" r:id="rId10"/>
    <p:sldId id="277" r:id="rId11"/>
    <p:sldId id="273" r:id="rId12"/>
    <p:sldId id="274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36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2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1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6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8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6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7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4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04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2EBDF-08F9-4BAE-9729-F65717F586D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5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2630" y="-1123169"/>
            <a:ext cx="13314629" cy="8871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541" y="1243688"/>
            <a:ext cx="84151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 «УДУ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Веденского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12 «имени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Абдурзакова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Рамзановича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с.Дышне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Ведено (МБДОУ Детский сад № 12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Рамзановича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с.Дышне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Ведено)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0394" y="2059296"/>
            <a:ext cx="4388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Интернет-портфолио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48080" y="2913747"/>
            <a:ext cx="537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Асаевой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Залины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Ансаровны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429919"/>
            <a:ext cx="7652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1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38630" y="465817"/>
            <a:ext cx="6284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играя:</a:t>
            </a:r>
            <a:endParaRPr lang="ru-RU" sz="3600" b="1" i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1277258"/>
            <a:ext cx="3657601" cy="2743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35" y="241980"/>
            <a:ext cx="3658508" cy="2743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43" y="3395662"/>
            <a:ext cx="3468914" cy="26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5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8721" y="325925"/>
            <a:ext cx="908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 прогулке: </a:t>
            </a:r>
            <a:endParaRPr lang="ru-RU" sz="32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3" y="1305567"/>
            <a:ext cx="5292876" cy="3969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92" y="325925"/>
            <a:ext cx="6273225" cy="62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275" y="257175"/>
            <a:ext cx="964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праздники и развлечения:</a:t>
            </a:r>
            <a:endParaRPr lang="ru-RU" sz="36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559" y="903506"/>
            <a:ext cx="5836556" cy="58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1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344" y="2178503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6600" b="1" i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6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1690688"/>
            <a:ext cx="10515600" cy="44862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44858"/>
            <a:ext cx="12192000" cy="700285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27" y="0"/>
            <a:ext cx="12255374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349529" y="232228"/>
            <a:ext cx="50403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 ребёнка так блестят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будто в будущем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гостят.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так свежи,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будто в мире нету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лжи.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ребёнке дух бунтовщика.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жизнь - вся, целиком,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дышит детская щека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Морозом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солнцем, молоком.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Щека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пахнет так,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пахнет стружками верстак,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черемуховый сад,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арбуза алый взгляд,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пастуший козий сыр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прекрасный вечный мир, Где так смешались яд и мед,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не ребёнок, - мёртв».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Евтушенко)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74" y="365125"/>
            <a:ext cx="5978699" cy="5978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24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4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6" y="295275"/>
            <a:ext cx="6038850" cy="404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Информационная карта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Асаева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Залина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Ансаровна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рождения: 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18.09.1999г.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работы: 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12 имени </a:t>
            </a:r>
            <a:r>
              <a:rPr lang="ru-RU" sz="2400" b="1" u="sng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Абдурзакова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Азамата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Рамзановича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 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г.Грозный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Общий стаж работы: 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года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Педагогический стаж работы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 года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41" y="2085988"/>
            <a:ext cx="6008914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13576" y="497941"/>
            <a:ext cx="6953062" cy="58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427" y="3244334"/>
            <a:ext cx="1054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30028" y="365125"/>
            <a:ext cx="4611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41" y="768885"/>
            <a:ext cx="8368622" cy="590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1"/>
            <a:ext cx="12191999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3096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753473" y="-732322"/>
            <a:ext cx="121488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/>
          </a:p>
          <a:p>
            <a:pPr algn="ctr"/>
            <a:r>
              <a:rPr lang="ru-RU" sz="6600" b="1" dirty="0" smtClean="0"/>
              <a:t>.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письмо.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3" y="978627"/>
            <a:ext cx="3858351" cy="56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3520" y="335280"/>
            <a:ext cx="643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по самообразованию:</a:t>
            </a:r>
            <a:endParaRPr lang="ru-RU" sz="4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144413"/>
              </p:ext>
            </p:extLst>
          </p:nvPr>
        </p:nvGraphicFramePr>
        <p:xfrm>
          <a:off x="1341118" y="1743853"/>
          <a:ext cx="9215121" cy="25847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71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171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27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группа </a:t>
                      </a:r>
                      <a:endPara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</a:t>
                      </a:r>
                      <a:r>
                        <a:rPr lang="ru-RU" sz="1800" kern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элементарных    математических представлений у детей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дошкольного возраста через игровую  деятельность»</a:t>
                      </a:r>
                      <a:endParaRPr lang="ru-RU" sz="1800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8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1600" y="0"/>
            <a:ext cx="1209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достижения:</a:t>
            </a:r>
            <a:endParaRPr lang="ru-RU" sz="54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43" y="923330"/>
            <a:ext cx="5794829" cy="57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956" y="307818"/>
            <a:ext cx="5676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</a:t>
            </a:r>
            <a:r>
              <a:rPr lang="en-US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</a:p>
          <a:p>
            <a:r>
              <a:rPr lang="ru-RU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</a:p>
          <a:p>
            <a:r>
              <a:rPr lang="ru-RU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ru-RU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47" y="140196"/>
            <a:ext cx="6397752" cy="6577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34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212</Words>
  <Application>Microsoft Office PowerPoint</Application>
  <PresentationFormat>Широкоэкранный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Comp95</dc:creator>
  <cp:lastModifiedBy>ZALINA</cp:lastModifiedBy>
  <cp:revision>94</cp:revision>
  <dcterms:created xsi:type="dcterms:W3CDTF">2022-02-03T16:11:26Z</dcterms:created>
  <dcterms:modified xsi:type="dcterms:W3CDTF">2023-03-25T18:23:08Z</dcterms:modified>
</cp:coreProperties>
</file>