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80" r:id="rId8"/>
    <p:sldId id="265" r:id="rId9"/>
    <p:sldId id="278" r:id="rId10"/>
    <p:sldId id="261" r:id="rId11"/>
    <p:sldId id="262" r:id="rId12"/>
    <p:sldId id="267" r:id="rId13"/>
    <p:sldId id="271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FF"/>
    <a:srgbClr val="0000FF"/>
    <a:srgbClr val="3C8816"/>
    <a:srgbClr val="FF66FF"/>
    <a:srgbClr val="006C31"/>
    <a:srgbClr val="469E1A"/>
    <a:srgbClr val="9705C5"/>
    <a:srgbClr val="66FF33"/>
    <a:srgbClr val="FF00FF"/>
    <a:srgbClr val="D039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152050-C639-48C5-8758-A142A10D92F3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8EB165-D367-42B4-A2AD-77B75128B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УСИК\Pictures\6341500085632833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>
            <a:off x="222164" y="4481644"/>
            <a:ext cx="6840760" cy="2088232"/>
          </a:xfrm>
          <a:custGeom>
            <a:avLst/>
            <a:gdLst>
              <a:gd name="connsiteX0" fmla="*/ 0 w 6840760"/>
              <a:gd name="connsiteY0" fmla="*/ 0 h 2088232"/>
              <a:gd name="connsiteX1" fmla="*/ 2351511 w 6840760"/>
              <a:gd name="connsiteY1" fmla="*/ 0 h 2088232"/>
              <a:gd name="connsiteX2" fmla="*/ 2474686 w 6840760"/>
              <a:gd name="connsiteY2" fmla="*/ 15896 h 2088232"/>
              <a:gd name="connsiteX3" fmla="*/ 2474685 w 6840760"/>
              <a:gd name="connsiteY3" fmla="*/ 158126 h 2088232"/>
              <a:gd name="connsiteX4" fmla="*/ 2351510 w 6840760"/>
              <a:gd name="connsiteY4" fmla="*/ 174022 h 2088232"/>
              <a:gd name="connsiteX5" fmla="*/ 1923964 w 6840760"/>
              <a:gd name="connsiteY5" fmla="*/ 174023 h 2088232"/>
              <a:gd name="connsiteX6" fmla="*/ 1710190 w 6840760"/>
              <a:gd name="connsiteY6" fmla="*/ 261034 h 2088232"/>
              <a:gd name="connsiteX7" fmla="*/ 1923964 w 6840760"/>
              <a:gd name="connsiteY7" fmla="*/ 348045 h 2088232"/>
              <a:gd name="connsiteX8" fmla="*/ 4916796 w 6840760"/>
              <a:gd name="connsiteY8" fmla="*/ 348046 h 2088232"/>
              <a:gd name="connsiteX9" fmla="*/ 5130570 w 6840760"/>
              <a:gd name="connsiteY9" fmla="*/ 261035 h 2088232"/>
              <a:gd name="connsiteX10" fmla="*/ 4916796 w 6840760"/>
              <a:gd name="connsiteY10" fmla="*/ 174024 h 2088232"/>
              <a:gd name="connsiteX11" fmla="*/ 4489249 w 6840760"/>
              <a:gd name="connsiteY11" fmla="*/ 174023 h 2088232"/>
              <a:gd name="connsiteX12" fmla="*/ 4366074 w 6840760"/>
              <a:gd name="connsiteY12" fmla="*/ 158127 h 2088232"/>
              <a:gd name="connsiteX13" fmla="*/ 4366074 w 6840760"/>
              <a:gd name="connsiteY13" fmla="*/ 15897 h 2088232"/>
              <a:gd name="connsiteX14" fmla="*/ 4489249 w 6840760"/>
              <a:gd name="connsiteY14" fmla="*/ 1 h 2088232"/>
              <a:gd name="connsiteX15" fmla="*/ 6840760 w 6840760"/>
              <a:gd name="connsiteY15" fmla="*/ 0 h 2088232"/>
              <a:gd name="connsiteX16" fmla="*/ 5985665 w 6840760"/>
              <a:gd name="connsiteY16" fmla="*/ 870093 h 2088232"/>
              <a:gd name="connsiteX17" fmla="*/ 6840760 w 6840760"/>
              <a:gd name="connsiteY17" fmla="*/ 1740186 h 2088232"/>
              <a:gd name="connsiteX18" fmla="*/ 5130570 w 6840760"/>
              <a:gd name="connsiteY18" fmla="*/ 1740186 h 2088232"/>
              <a:gd name="connsiteX19" fmla="*/ 5130570 w 6840760"/>
              <a:gd name="connsiteY19" fmla="*/ 2001221 h 2088232"/>
              <a:gd name="connsiteX20" fmla="*/ 4997387 w 6840760"/>
              <a:gd name="connsiteY20" fmla="*/ 2081812 h 2088232"/>
              <a:gd name="connsiteX21" fmla="*/ 4916796 w 6840760"/>
              <a:gd name="connsiteY21" fmla="*/ 2088232 h 2088232"/>
              <a:gd name="connsiteX22" fmla="*/ 1923964 w 6840760"/>
              <a:gd name="connsiteY22" fmla="*/ 2088232 h 2088232"/>
              <a:gd name="connsiteX23" fmla="*/ 1843373 w 6840760"/>
              <a:gd name="connsiteY23" fmla="*/ 2081812 h 2088232"/>
              <a:gd name="connsiteX24" fmla="*/ 1710190 w 6840760"/>
              <a:gd name="connsiteY24" fmla="*/ 2001221 h 2088232"/>
              <a:gd name="connsiteX25" fmla="*/ 1710190 w 6840760"/>
              <a:gd name="connsiteY25" fmla="*/ 1740186 h 2088232"/>
              <a:gd name="connsiteX26" fmla="*/ 0 w 6840760"/>
              <a:gd name="connsiteY26" fmla="*/ 1740186 h 2088232"/>
              <a:gd name="connsiteX27" fmla="*/ 855095 w 6840760"/>
              <a:gd name="connsiteY27" fmla="*/ 870093 h 2088232"/>
              <a:gd name="connsiteX28" fmla="*/ 0 w 6840760"/>
              <a:gd name="connsiteY28" fmla="*/ 0 h 2088232"/>
              <a:gd name="connsiteX0" fmla="*/ 2565285 w 6840760"/>
              <a:gd name="connsiteY0" fmla="*/ 87011 h 2088232"/>
              <a:gd name="connsiteX1" fmla="*/ 2432102 w 6840760"/>
              <a:gd name="connsiteY1" fmla="*/ 167602 h 2088232"/>
              <a:gd name="connsiteX2" fmla="*/ 2351511 w 6840760"/>
              <a:gd name="connsiteY2" fmla="*/ 174022 h 2088232"/>
              <a:gd name="connsiteX3" fmla="*/ 1923964 w 6840760"/>
              <a:gd name="connsiteY3" fmla="*/ 174023 h 2088232"/>
              <a:gd name="connsiteX4" fmla="*/ 1710190 w 6840760"/>
              <a:gd name="connsiteY4" fmla="*/ 261034 h 2088232"/>
              <a:gd name="connsiteX5" fmla="*/ 1923964 w 6840760"/>
              <a:gd name="connsiteY5" fmla="*/ 348045 h 2088232"/>
              <a:gd name="connsiteX6" fmla="*/ 2565285 w 6840760"/>
              <a:gd name="connsiteY6" fmla="*/ 348046 h 2088232"/>
              <a:gd name="connsiteX7" fmla="*/ 2565285 w 6840760"/>
              <a:gd name="connsiteY7" fmla="*/ 87011 h 2088232"/>
              <a:gd name="connsiteX8" fmla="*/ 4275475 w 6840760"/>
              <a:gd name="connsiteY8" fmla="*/ 87011 h 2088232"/>
              <a:gd name="connsiteX9" fmla="*/ 4489249 w 6840760"/>
              <a:gd name="connsiteY9" fmla="*/ 174022 h 2088232"/>
              <a:gd name="connsiteX10" fmla="*/ 4916796 w 6840760"/>
              <a:gd name="connsiteY10" fmla="*/ 174023 h 2088232"/>
              <a:gd name="connsiteX11" fmla="*/ 5039971 w 6840760"/>
              <a:gd name="connsiteY11" fmla="*/ 189919 h 2088232"/>
              <a:gd name="connsiteX12" fmla="*/ 5039970 w 6840760"/>
              <a:gd name="connsiteY12" fmla="*/ 332149 h 2088232"/>
              <a:gd name="connsiteX13" fmla="*/ 4916795 w 6840760"/>
              <a:gd name="connsiteY13" fmla="*/ 348045 h 2088232"/>
              <a:gd name="connsiteX14" fmla="*/ 4275475 w 6840760"/>
              <a:gd name="connsiteY14" fmla="*/ 348046 h 2088232"/>
              <a:gd name="connsiteX15" fmla="*/ 4275475 w 6840760"/>
              <a:gd name="connsiteY15" fmla="*/ 87011 h 2088232"/>
              <a:gd name="connsiteX0" fmla="*/ 0 w 6840760"/>
              <a:gd name="connsiteY0" fmla="*/ 0 h 2088232"/>
              <a:gd name="connsiteX1" fmla="*/ 2351511 w 6840760"/>
              <a:gd name="connsiteY1" fmla="*/ 0 h 2088232"/>
              <a:gd name="connsiteX2" fmla="*/ 2474686 w 6840760"/>
              <a:gd name="connsiteY2" fmla="*/ 15896 h 2088232"/>
              <a:gd name="connsiteX3" fmla="*/ 2474685 w 6840760"/>
              <a:gd name="connsiteY3" fmla="*/ 158126 h 2088232"/>
              <a:gd name="connsiteX4" fmla="*/ 2351510 w 6840760"/>
              <a:gd name="connsiteY4" fmla="*/ 174022 h 2088232"/>
              <a:gd name="connsiteX5" fmla="*/ 1923964 w 6840760"/>
              <a:gd name="connsiteY5" fmla="*/ 174023 h 2088232"/>
              <a:gd name="connsiteX6" fmla="*/ 1710190 w 6840760"/>
              <a:gd name="connsiteY6" fmla="*/ 261034 h 2088232"/>
              <a:gd name="connsiteX7" fmla="*/ 1923964 w 6840760"/>
              <a:gd name="connsiteY7" fmla="*/ 348045 h 2088232"/>
              <a:gd name="connsiteX8" fmla="*/ 4916796 w 6840760"/>
              <a:gd name="connsiteY8" fmla="*/ 348046 h 2088232"/>
              <a:gd name="connsiteX9" fmla="*/ 5130570 w 6840760"/>
              <a:gd name="connsiteY9" fmla="*/ 261035 h 2088232"/>
              <a:gd name="connsiteX10" fmla="*/ 4916796 w 6840760"/>
              <a:gd name="connsiteY10" fmla="*/ 174024 h 2088232"/>
              <a:gd name="connsiteX11" fmla="*/ 4489249 w 6840760"/>
              <a:gd name="connsiteY11" fmla="*/ 174023 h 2088232"/>
              <a:gd name="connsiteX12" fmla="*/ 4366074 w 6840760"/>
              <a:gd name="connsiteY12" fmla="*/ 158127 h 2088232"/>
              <a:gd name="connsiteX13" fmla="*/ 4366074 w 6840760"/>
              <a:gd name="connsiteY13" fmla="*/ 15897 h 2088232"/>
              <a:gd name="connsiteX14" fmla="*/ 4489249 w 6840760"/>
              <a:gd name="connsiteY14" fmla="*/ 1 h 2088232"/>
              <a:gd name="connsiteX15" fmla="*/ 6840760 w 6840760"/>
              <a:gd name="connsiteY15" fmla="*/ 0 h 2088232"/>
              <a:gd name="connsiteX16" fmla="*/ 5985665 w 6840760"/>
              <a:gd name="connsiteY16" fmla="*/ 870093 h 2088232"/>
              <a:gd name="connsiteX17" fmla="*/ 6840760 w 6840760"/>
              <a:gd name="connsiteY17" fmla="*/ 1740186 h 2088232"/>
              <a:gd name="connsiteX18" fmla="*/ 5130570 w 6840760"/>
              <a:gd name="connsiteY18" fmla="*/ 1740186 h 2088232"/>
              <a:gd name="connsiteX19" fmla="*/ 5130570 w 6840760"/>
              <a:gd name="connsiteY19" fmla="*/ 2001221 h 2088232"/>
              <a:gd name="connsiteX20" fmla="*/ 4997387 w 6840760"/>
              <a:gd name="connsiteY20" fmla="*/ 2081812 h 2088232"/>
              <a:gd name="connsiteX21" fmla="*/ 4916796 w 6840760"/>
              <a:gd name="connsiteY21" fmla="*/ 2088232 h 2088232"/>
              <a:gd name="connsiteX22" fmla="*/ 1923964 w 6840760"/>
              <a:gd name="connsiteY22" fmla="*/ 2088232 h 2088232"/>
              <a:gd name="connsiteX23" fmla="*/ 1843373 w 6840760"/>
              <a:gd name="connsiteY23" fmla="*/ 2081812 h 2088232"/>
              <a:gd name="connsiteX24" fmla="*/ 1710190 w 6840760"/>
              <a:gd name="connsiteY24" fmla="*/ 2001221 h 2088232"/>
              <a:gd name="connsiteX25" fmla="*/ 1710190 w 6840760"/>
              <a:gd name="connsiteY25" fmla="*/ 1740186 h 2088232"/>
              <a:gd name="connsiteX26" fmla="*/ 0 w 6840760"/>
              <a:gd name="connsiteY26" fmla="*/ 1740186 h 2088232"/>
              <a:gd name="connsiteX27" fmla="*/ 855095 w 6840760"/>
              <a:gd name="connsiteY27" fmla="*/ 870093 h 2088232"/>
              <a:gd name="connsiteX28" fmla="*/ 0 w 6840760"/>
              <a:gd name="connsiteY28" fmla="*/ 0 h 2088232"/>
              <a:gd name="connsiteX29" fmla="*/ 2565285 w 6840760"/>
              <a:gd name="connsiteY29" fmla="*/ 87011 h 2088232"/>
              <a:gd name="connsiteX30" fmla="*/ 2565285 w 6840760"/>
              <a:gd name="connsiteY30" fmla="*/ 348046 h 2088232"/>
              <a:gd name="connsiteX31" fmla="*/ 4275475 w 6840760"/>
              <a:gd name="connsiteY31" fmla="*/ 348046 h 2088232"/>
              <a:gd name="connsiteX32" fmla="*/ 4275475 w 6840760"/>
              <a:gd name="connsiteY32" fmla="*/ 87011 h 2088232"/>
              <a:gd name="connsiteX33" fmla="*/ 1710190 w 6840760"/>
              <a:gd name="connsiteY33" fmla="*/ 1740186 h 2088232"/>
              <a:gd name="connsiteX34" fmla="*/ 1710190 w 6840760"/>
              <a:gd name="connsiteY34" fmla="*/ 261034 h 2088232"/>
              <a:gd name="connsiteX35" fmla="*/ 5130570 w 6840760"/>
              <a:gd name="connsiteY35" fmla="*/ 261034 h 2088232"/>
              <a:gd name="connsiteX36" fmla="*/ 5130570 w 6840760"/>
              <a:gd name="connsiteY36" fmla="*/ 1740186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40760" h="2088232" stroke="0" extrusionOk="0">
                <a:moveTo>
                  <a:pt x="0" y="0"/>
                </a:moveTo>
                <a:lnTo>
                  <a:pt x="2351511" y="0"/>
                </a:lnTo>
                <a:cubicBezTo>
                  <a:pt x="2395615" y="0"/>
                  <a:pt x="2438640" y="5552"/>
                  <a:pt x="2474686" y="15896"/>
                </a:cubicBezTo>
                <a:cubicBezTo>
                  <a:pt x="2595484" y="50559"/>
                  <a:pt x="2595484" y="123464"/>
                  <a:pt x="2474685" y="158126"/>
                </a:cubicBezTo>
                <a:cubicBezTo>
                  <a:pt x="2438638" y="168469"/>
                  <a:pt x="2395614" y="174022"/>
                  <a:pt x="2351510" y="174022"/>
                </a:cubicBezTo>
                <a:lnTo>
                  <a:pt x="1923964" y="174023"/>
                </a:lnTo>
                <a:cubicBezTo>
                  <a:pt x="1805900" y="174023"/>
                  <a:pt x="1710190" y="212979"/>
                  <a:pt x="1710190" y="261034"/>
                </a:cubicBezTo>
                <a:cubicBezTo>
                  <a:pt x="1710190" y="309089"/>
                  <a:pt x="1805900" y="348045"/>
                  <a:pt x="1923964" y="348045"/>
                </a:cubicBezTo>
                <a:lnTo>
                  <a:pt x="4916796" y="348046"/>
                </a:lnTo>
                <a:cubicBezTo>
                  <a:pt x="5034860" y="348046"/>
                  <a:pt x="5130570" y="309090"/>
                  <a:pt x="5130570" y="261035"/>
                </a:cubicBezTo>
                <a:cubicBezTo>
                  <a:pt x="5130570" y="212980"/>
                  <a:pt x="5034860" y="174024"/>
                  <a:pt x="4916796" y="174024"/>
                </a:cubicBezTo>
                <a:lnTo>
                  <a:pt x="4489249" y="174023"/>
                </a:lnTo>
                <a:cubicBezTo>
                  <a:pt x="4445145" y="174023"/>
                  <a:pt x="4402120" y="168471"/>
                  <a:pt x="4366074" y="158127"/>
                </a:cubicBezTo>
                <a:cubicBezTo>
                  <a:pt x="4245276" y="123464"/>
                  <a:pt x="4245276" y="50559"/>
                  <a:pt x="4366074" y="15897"/>
                </a:cubicBezTo>
                <a:cubicBezTo>
                  <a:pt x="4402121" y="5554"/>
                  <a:pt x="4445145" y="1"/>
                  <a:pt x="4489249" y="1"/>
                </a:cubicBezTo>
                <a:lnTo>
                  <a:pt x="6840760" y="0"/>
                </a:lnTo>
                <a:lnTo>
                  <a:pt x="5985665" y="870093"/>
                </a:lnTo>
                <a:lnTo>
                  <a:pt x="6840760" y="1740186"/>
                </a:lnTo>
                <a:lnTo>
                  <a:pt x="5130570" y="1740186"/>
                </a:lnTo>
                <a:lnTo>
                  <a:pt x="5130570" y="2001221"/>
                </a:lnTo>
                <a:cubicBezTo>
                  <a:pt x="5130570" y="2036609"/>
                  <a:pt x="5077915" y="2068471"/>
                  <a:pt x="4997387" y="2081812"/>
                </a:cubicBezTo>
                <a:cubicBezTo>
                  <a:pt x="4971795" y="2086052"/>
                  <a:pt x="4944427" y="2088232"/>
                  <a:pt x="4916796" y="2088232"/>
                </a:cubicBezTo>
                <a:lnTo>
                  <a:pt x="1923964" y="2088232"/>
                </a:lnTo>
                <a:cubicBezTo>
                  <a:pt x="1896333" y="2088232"/>
                  <a:pt x="1868965" y="2086052"/>
                  <a:pt x="1843373" y="2081812"/>
                </a:cubicBezTo>
                <a:cubicBezTo>
                  <a:pt x="1762845" y="2068471"/>
                  <a:pt x="1710190" y="2036608"/>
                  <a:pt x="1710190" y="2001221"/>
                </a:cubicBezTo>
                <a:lnTo>
                  <a:pt x="1710190" y="1740186"/>
                </a:lnTo>
                <a:lnTo>
                  <a:pt x="0" y="1740186"/>
                </a:lnTo>
                <a:lnTo>
                  <a:pt x="855095" y="870093"/>
                </a:lnTo>
                <a:lnTo>
                  <a:pt x="0" y="0"/>
                </a:lnTo>
                <a:close/>
              </a:path>
              <a:path w="6840760" h="2088232" fill="darkenLess" stroke="0" extrusionOk="0">
                <a:moveTo>
                  <a:pt x="2565285" y="87011"/>
                </a:moveTo>
                <a:cubicBezTo>
                  <a:pt x="2565285" y="122399"/>
                  <a:pt x="2512630" y="154261"/>
                  <a:pt x="2432102" y="167602"/>
                </a:cubicBezTo>
                <a:cubicBezTo>
                  <a:pt x="2406510" y="171842"/>
                  <a:pt x="2379142" y="174022"/>
                  <a:pt x="2351511" y="174022"/>
                </a:cubicBezTo>
                <a:lnTo>
                  <a:pt x="1923964" y="174023"/>
                </a:lnTo>
                <a:cubicBezTo>
                  <a:pt x="1805900" y="174023"/>
                  <a:pt x="1710190" y="212979"/>
                  <a:pt x="1710190" y="261034"/>
                </a:cubicBezTo>
                <a:cubicBezTo>
                  <a:pt x="1710190" y="309089"/>
                  <a:pt x="1805900" y="348045"/>
                  <a:pt x="1923964" y="348045"/>
                </a:cubicBezTo>
                <a:lnTo>
                  <a:pt x="2565285" y="348046"/>
                </a:lnTo>
                <a:lnTo>
                  <a:pt x="2565285" y="87011"/>
                </a:lnTo>
                <a:close/>
                <a:moveTo>
                  <a:pt x="4275475" y="87011"/>
                </a:moveTo>
                <a:cubicBezTo>
                  <a:pt x="4275475" y="135066"/>
                  <a:pt x="4371185" y="174022"/>
                  <a:pt x="4489249" y="174022"/>
                </a:cubicBezTo>
                <a:lnTo>
                  <a:pt x="4916796" y="174023"/>
                </a:lnTo>
                <a:cubicBezTo>
                  <a:pt x="4960900" y="174023"/>
                  <a:pt x="5003925" y="179575"/>
                  <a:pt x="5039971" y="189919"/>
                </a:cubicBezTo>
                <a:cubicBezTo>
                  <a:pt x="5160769" y="224582"/>
                  <a:pt x="5160769" y="297487"/>
                  <a:pt x="5039970" y="332149"/>
                </a:cubicBezTo>
                <a:cubicBezTo>
                  <a:pt x="5003923" y="342492"/>
                  <a:pt x="4960899" y="348045"/>
                  <a:pt x="4916795" y="348045"/>
                </a:cubicBezTo>
                <a:lnTo>
                  <a:pt x="4275475" y="348046"/>
                </a:lnTo>
                <a:lnTo>
                  <a:pt x="4275475" y="87011"/>
                </a:lnTo>
                <a:close/>
              </a:path>
              <a:path w="6840760" h="2088232" fill="none" extrusionOk="0">
                <a:moveTo>
                  <a:pt x="0" y="0"/>
                </a:moveTo>
                <a:lnTo>
                  <a:pt x="2351511" y="0"/>
                </a:lnTo>
                <a:cubicBezTo>
                  <a:pt x="2395615" y="0"/>
                  <a:pt x="2438640" y="5552"/>
                  <a:pt x="2474686" y="15896"/>
                </a:cubicBezTo>
                <a:cubicBezTo>
                  <a:pt x="2595484" y="50559"/>
                  <a:pt x="2595484" y="123464"/>
                  <a:pt x="2474685" y="158126"/>
                </a:cubicBezTo>
                <a:cubicBezTo>
                  <a:pt x="2438638" y="168469"/>
                  <a:pt x="2395614" y="174022"/>
                  <a:pt x="2351510" y="174022"/>
                </a:cubicBezTo>
                <a:lnTo>
                  <a:pt x="1923964" y="174023"/>
                </a:lnTo>
                <a:cubicBezTo>
                  <a:pt x="1805900" y="174023"/>
                  <a:pt x="1710190" y="212979"/>
                  <a:pt x="1710190" y="261034"/>
                </a:cubicBezTo>
                <a:cubicBezTo>
                  <a:pt x="1710190" y="309089"/>
                  <a:pt x="1805900" y="348045"/>
                  <a:pt x="1923964" y="348045"/>
                </a:cubicBezTo>
                <a:lnTo>
                  <a:pt x="4916796" y="348046"/>
                </a:lnTo>
                <a:cubicBezTo>
                  <a:pt x="5034860" y="348046"/>
                  <a:pt x="5130570" y="309090"/>
                  <a:pt x="5130570" y="261035"/>
                </a:cubicBezTo>
                <a:cubicBezTo>
                  <a:pt x="5130570" y="212980"/>
                  <a:pt x="5034860" y="174024"/>
                  <a:pt x="4916796" y="174024"/>
                </a:cubicBezTo>
                <a:lnTo>
                  <a:pt x="4489249" y="174023"/>
                </a:lnTo>
                <a:cubicBezTo>
                  <a:pt x="4445145" y="174023"/>
                  <a:pt x="4402120" y="168471"/>
                  <a:pt x="4366074" y="158127"/>
                </a:cubicBezTo>
                <a:cubicBezTo>
                  <a:pt x="4245276" y="123464"/>
                  <a:pt x="4245276" y="50559"/>
                  <a:pt x="4366074" y="15897"/>
                </a:cubicBezTo>
                <a:cubicBezTo>
                  <a:pt x="4402121" y="5554"/>
                  <a:pt x="4445145" y="1"/>
                  <a:pt x="4489249" y="1"/>
                </a:cubicBezTo>
                <a:lnTo>
                  <a:pt x="6840760" y="0"/>
                </a:lnTo>
                <a:lnTo>
                  <a:pt x="5985665" y="870093"/>
                </a:lnTo>
                <a:lnTo>
                  <a:pt x="6840760" y="1740186"/>
                </a:lnTo>
                <a:lnTo>
                  <a:pt x="5130570" y="1740186"/>
                </a:lnTo>
                <a:lnTo>
                  <a:pt x="5130570" y="2001221"/>
                </a:lnTo>
                <a:cubicBezTo>
                  <a:pt x="5130570" y="2036609"/>
                  <a:pt x="5077915" y="2068471"/>
                  <a:pt x="4997387" y="2081812"/>
                </a:cubicBezTo>
                <a:cubicBezTo>
                  <a:pt x="4971795" y="2086052"/>
                  <a:pt x="4944427" y="2088232"/>
                  <a:pt x="4916796" y="2088232"/>
                </a:cubicBezTo>
                <a:lnTo>
                  <a:pt x="1923964" y="2088232"/>
                </a:lnTo>
                <a:cubicBezTo>
                  <a:pt x="1896333" y="2088232"/>
                  <a:pt x="1868965" y="2086052"/>
                  <a:pt x="1843373" y="2081812"/>
                </a:cubicBezTo>
                <a:cubicBezTo>
                  <a:pt x="1762845" y="2068471"/>
                  <a:pt x="1710190" y="2036608"/>
                  <a:pt x="1710190" y="2001221"/>
                </a:cubicBezTo>
                <a:lnTo>
                  <a:pt x="1710190" y="1740186"/>
                </a:lnTo>
                <a:lnTo>
                  <a:pt x="0" y="1740186"/>
                </a:lnTo>
                <a:lnTo>
                  <a:pt x="855095" y="870093"/>
                </a:lnTo>
                <a:lnTo>
                  <a:pt x="0" y="0"/>
                </a:lnTo>
                <a:close/>
                <a:moveTo>
                  <a:pt x="2565285" y="87011"/>
                </a:moveTo>
                <a:lnTo>
                  <a:pt x="2565285" y="348046"/>
                </a:lnTo>
                <a:moveTo>
                  <a:pt x="4275475" y="348046"/>
                </a:moveTo>
                <a:lnTo>
                  <a:pt x="4275475" y="87011"/>
                </a:lnTo>
                <a:moveTo>
                  <a:pt x="1710190" y="1740186"/>
                </a:moveTo>
                <a:lnTo>
                  <a:pt x="1710190" y="261034"/>
                </a:lnTo>
                <a:moveTo>
                  <a:pt x="5130570" y="261034"/>
                </a:moveTo>
                <a:lnTo>
                  <a:pt x="5130570" y="1740186"/>
                </a:lnTo>
              </a:path>
            </a:pathLst>
          </a:custGeom>
          <a:solidFill>
            <a:srgbClr val="99FF33"/>
          </a:solidFill>
          <a:ln w="76200">
            <a:solidFill>
              <a:srgbClr val="3C881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4857760"/>
            <a:ext cx="338437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r>
              <a:rPr lang="ru-RU" sz="1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ЧИДИГОВОЙ ЗАРИНЫ МУСЛИМОВНЫ</a:t>
            </a:r>
          </a:p>
          <a:p>
            <a:pPr algn="ctr"/>
            <a:r>
              <a:rPr lang="ru-RU" sz="1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  МБДОУ</a:t>
            </a:r>
          </a:p>
          <a:p>
            <a:pPr algn="ctr"/>
            <a:r>
              <a:rPr lang="ru-RU" sz="14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№ 12 ИМЕНИ АБДУРЗАКОВА АЗАМАТА РАМЗАНОВИЧА» </a:t>
            </a:r>
          </a:p>
        </p:txBody>
      </p:sp>
      <p:pic>
        <p:nvPicPr>
          <p:cNvPr id="5" name="Picture 2" descr="C:\Users\User\Downloads\20210309_15373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4214842" cy="2857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1843228"/>
            <a:ext cx="68407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u="sng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u="sng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u="sng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146" name="Picture 2" descr="C:\Users\User\Downloads\20200828_192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328614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143372" y="2000240"/>
          <a:ext cx="3143272" cy="4064000"/>
        </p:xfrm>
        <a:graphic>
          <a:graphicData uri="http://schemas.openxmlformats.org/presentationml/2006/ole">
            <p:oleObj spid="_x0000_s6147" name="Acrobat Document" r:id="rId5" imgW="5667359" imgH="8020022" progId="AcroExch.Document.DC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3"/>
            <a:ext cx="59293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Основная цель моей педагогической деятельности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поддержка каждого ребенка на пути его саморазвития, самоутверждения и самопознания.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полноценному проживанию ребенком всех этапов детства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(дошкольного возраста);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Помочь каждому ребёнку научиться свободно общаться со сверстниками и взрослыми;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Сделать образовательный процесс более увлекательным для детей;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и формированию у детей познавательной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активности, самостоятельности,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творчества; умения пользоваться разными источниками информации;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формированию у детей любви к учебе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Поддерживать инициативы детей в различных видах деятельности;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Активно сотрудничать с семьей;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Приобщать детей к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нормам, традициям семьи,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общества и государства; к здоровому образу жи</a:t>
            </a:r>
            <a:r>
              <a:rPr lang="ru-RU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зни.</a:t>
            </a:r>
            <a:endParaRPr lang="ru-RU" dirty="0" smtClean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УСИК\Pictures\1264692505_slgg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9073008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6.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амообразование</a:t>
            </a: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ctr"/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559117"/>
              </p:ext>
            </p:extLst>
          </p:nvPr>
        </p:nvGraphicFramePr>
        <p:xfrm>
          <a:off x="233772" y="1194430"/>
          <a:ext cx="6767120" cy="280607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767120"/>
              </a:tblGrid>
              <a:tr h="280607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3C881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3C881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"Формирование</a:t>
                      </a:r>
                      <a:r>
                        <a:rPr lang="ru-RU" sz="2800" b="1" baseline="0" dirty="0" smtClean="0">
                          <a:solidFill>
                            <a:srgbClr val="3C881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дружеских взаимоотношений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3C881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детском коллективе»</a:t>
                      </a:r>
                      <a:endParaRPr lang="ru-RU" sz="2800" b="1" dirty="0">
                        <a:solidFill>
                          <a:srgbClr val="3C881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57158" y="714356"/>
            <a:ext cx="8229600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              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92880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0728"/>
            <a:ext cx="75608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ln w="9525">
                  <a:solidFill>
                    <a:schemeClr val="tx1"/>
                  </a:solidFill>
                </a:ln>
                <a:solidFill>
                  <a:srgbClr val="CC3300"/>
                </a:solidFill>
                <a:latin typeface="Arial Black" pitchFamily="34" charset="0"/>
              </a:rPr>
              <a:t>МОИ  ПРИНЦИПЫ РАБОТЫ:</a:t>
            </a:r>
          </a:p>
          <a:p>
            <a:pPr>
              <a:lnSpc>
                <a:spcPct val="150000"/>
              </a:lnSpc>
            </a:pPr>
            <a:endParaRPr lang="ru-RU" b="1" u="sng" dirty="0" smtClean="0">
              <a:ln w="9525">
                <a:solidFill>
                  <a:schemeClr val="tx1"/>
                </a:solidFill>
              </a:ln>
              <a:solidFill>
                <a:srgbClr val="CC33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  <a:latin typeface="Arial Black" pitchFamily="34" charset="0"/>
              </a:rPr>
              <a:t> Индивидуальный подход к каждому ребенку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b="1" dirty="0" smtClean="0">
              <a:ln w="3175">
                <a:solidFill>
                  <a:schemeClr val="tx1"/>
                </a:solidFill>
              </a:ln>
              <a:solidFill>
                <a:srgbClr val="CC330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  <a:latin typeface="Arial Black" pitchFamily="34" charset="0"/>
              </a:rPr>
              <a:t> Воспитывая детей, учитывать их индивидуальные способности и не забывать о том 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CC3300"/>
                </a:solidFill>
                <a:latin typeface="Arial Black" pitchFamily="34" charset="0"/>
              </a:rPr>
              <a:t>что каждый ребенок  личность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CC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ФОТОМАТЕРИАЛЫ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User\Downloads\IMG-20210305-WA0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928670"/>
            <a:ext cx="3500463" cy="2357454"/>
          </a:xfrm>
          <a:prstGeom prst="ellipse">
            <a:avLst/>
          </a:prstGeom>
          <a:ln w="63500" cap="rnd">
            <a:solidFill>
              <a:srgbClr val="3C881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User\Downloads\IMG-20210219-WA0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6"/>
            <a:ext cx="3929090" cy="257176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C:\Users\User\Downloads\IMG-20201120-WA00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3571900" cy="2928958"/>
          </a:xfrm>
          <a:prstGeom prst="ellipse">
            <a:avLst/>
          </a:prstGeom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3" name="Picture 5" descr="C:\Users\User\Downloads\IMG-20201125-WA00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643314"/>
            <a:ext cx="3714776" cy="292895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429000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1.2 Использование информационно- коммуникационных технологий (ИКТ) профессиональной деятельности.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отчет об использовании ИКТ в профессиональной деятельности.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964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ДОПОЛНИТЕЛЬНО</a:t>
            </a:r>
          </a:p>
          <a:p>
            <a:pPr marL="342900" indent="-342900" algn="ctr"/>
            <a:endParaRPr lang="ru-RU" sz="2800" b="1" u="sng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ПРОФЕССИОНАЛЬНАЯ ДЕЯТЕЛЬНОСТЬ </a:t>
            </a:r>
          </a:p>
          <a:p>
            <a:pPr marL="342900" indent="-342900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1.1 Владение современными образовательными технологиями. </a:t>
            </a:r>
          </a:p>
          <a:p>
            <a:pPr marL="342900" indent="-342900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Применение современных образовательных технологий: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об использовании современных образовательных технологий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5" y="1484784"/>
            <a:ext cx="4392488" cy="304698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800" b="1" dirty="0" smtClean="0">
                <a:ln w="28575">
                  <a:solidFill>
                    <a:srgbClr val="006C3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>
              <a:lnSpc>
                <a:spcPct val="200000"/>
              </a:lnSpc>
            </a:pPr>
            <a:r>
              <a:rPr lang="ru-RU" sz="4800" b="1" dirty="0" smtClean="0">
                <a:ln w="28575">
                  <a:solidFill>
                    <a:srgbClr val="006C3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800" b="1" dirty="0">
              <a:ln w="28575">
                <a:solidFill>
                  <a:srgbClr val="006C3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ИК\Pictures\0_4a35d_cd16b20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142985"/>
            <a:ext cx="52149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9705C5"/>
              </a:solidFill>
            </a:endParaRPr>
          </a:p>
          <a:p>
            <a:pPr algn="ctr"/>
            <a:r>
              <a:rPr lang="ru-RU" dirty="0" smtClean="0">
                <a:solidFill>
                  <a:srgbClr val="9705C5"/>
                </a:solidFill>
              </a:rPr>
              <a:t>«</a:t>
            </a:r>
            <a:r>
              <a:rPr lang="ru-RU" sz="4800" dirty="0" smtClean="0">
                <a:solidFill>
                  <a:srgbClr val="9705C5"/>
                </a:solidFill>
                <a:latin typeface="Times New Roman" pitchFamily="18" charset="0"/>
                <a:cs typeface="Times New Roman" pitchFamily="18" charset="0"/>
              </a:rPr>
              <a:t>Уча других, учусь сама, и детство проживаю многократно…»</a:t>
            </a:r>
            <a:endParaRPr lang="ru-RU" sz="4800" dirty="0">
              <a:solidFill>
                <a:srgbClr val="9705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6197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all" spc="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содержание</a:t>
            </a:r>
            <a:endParaRPr lang="ru-RU" sz="5400" b="1" u="sng" cap="all" spc="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357298"/>
            <a:ext cx="2812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257300" lvl="2" indent="-342900"/>
            <a:endParaRPr lang="ru-RU" sz="1400" b="1" u="sng" dirty="0" smtClean="0">
              <a:ln w="1905"/>
              <a:solidFill>
                <a:srgbClr val="CC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/>
            <a:endParaRPr lang="ru-RU" sz="1400" b="1" u="sng" dirty="0" smtClean="0">
              <a:ln w="1905"/>
              <a:solidFill>
                <a:srgbClr val="CC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71612"/>
            <a:ext cx="36433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ctr"/>
            <a:r>
              <a:rPr lang="ru-RU" sz="1600" b="1" i="1" u="sng" dirty="0" smtClean="0">
                <a:ln w="1905"/>
                <a:solidFill>
                  <a:srgbClr val="CC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marL="1257300" lvl="2" indent="-342900" algn="ctr"/>
            <a:r>
              <a:rPr lang="ru-RU" sz="1600" b="1" i="1" u="sng" dirty="0" smtClean="0">
                <a:ln w="1905"/>
                <a:solidFill>
                  <a:srgbClr val="006C3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Среднее профессиональное</a:t>
            </a:r>
          </a:p>
          <a:p>
            <a:pPr marL="1257300" lvl="2" indent="-342900" algn="ctr"/>
            <a:r>
              <a:rPr lang="ru-RU" sz="1600" b="1" i="1" u="sng" dirty="0" smtClean="0">
                <a:ln w="1905"/>
                <a:solidFill>
                  <a:srgbClr val="CC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Специальность:</a:t>
            </a:r>
          </a:p>
          <a:p>
            <a:pPr marL="1257300" lvl="2" indent="-342900" algn="ctr"/>
            <a:endParaRPr lang="ru-RU" sz="1600" b="1" i="1" u="sng" dirty="0" smtClean="0">
              <a:ln w="1905"/>
              <a:solidFill>
                <a:srgbClr val="CC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ctr"/>
            <a:endParaRPr lang="ru-RU" sz="1600" b="1" i="1" u="sng" dirty="0" smtClean="0">
              <a:ln w="1905"/>
              <a:solidFill>
                <a:srgbClr val="469E1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428869"/>
            <a:ext cx="30003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профессиональной переподготовке по программе «Педагогика и методика дошкольного образования</a:t>
            </a:r>
          </a:p>
          <a:p>
            <a:pPr algn="ctr"/>
            <a:r>
              <a:rPr lang="ru-RU" sz="1400" b="1" i="1" u="sng" dirty="0" smtClean="0">
                <a:solidFill>
                  <a:srgbClr val="9705C5"/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</a:p>
          <a:p>
            <a:pPr algn="ctr"/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12 имени </a:t>
            </a:r>
            <a:r>
              <a:rPr lang="ru-RU" sz="1400" b="1" i="1" u="sng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Абдурзакова</a:t>
            </a:r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Азамата</a:t>
            </a:r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Рамзановича</a:t>
            </a:r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i="1" u="sng" dirty="0" smtClean="0">
                <a:solidFill>
                  <a:srgbClr val="9705C5"/>
                </a:solidFill>
                <a:latin typeface="Times New Roman" pitchFamily="18" charset="0"/>
                <a:cs typeface="Times New Roman" pitchFamily="18" charset="0"/>
              </a:rPr>
              <a:t>Занимаемая должность: </a:t>
            </a:r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1400" b="1" i="1" u="sng" dirty="0" smtClean="0">
                <a:solidFill>
                  <a:srgbClr val="9705C5"/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pPr algn="ctr"/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Общий-1 год</a:t>
            </a:r>
          </a:p>
          <a:p>
            <a:pPr algn="ctr"/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Педагогический-1 год</a:t>
            </a:r>
          </a:p>
          <a:p>
            <a:pPr algn="ctr"/>
            <a:r>
              <a:rPr lang="ru-RU" sz="1400" b="1" i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 данном учреждении- 1 год</a:t>
            </a:r>
          </a:p>
          <a:p>
            <a:pPr algn="ctr"/>
            <a:endParaRPr lang="ru-RU" sz="1400" b="1" i="1" u="sng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ИК\Pictures\1264692505_slgg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3"/>
            <a:ext cx="6318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 smtClean="0">
              <a:solidFill>
                <a:srgbClr val="FF9900"/>
              </a:solidFill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3"/>
            <a:ext cx="51125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16D45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Мое</a:t>
            </a:r>
          </a:p>
          <a:p>
            <a:pPr algn="ctr"/>
            <a:r>
              <a:rPr lang="ru-RU" sz="3600" b="1" dirty="0" smtClean="0">
                <a:ln w="1905">
                  <a:solidFill>
                    <a:srgbClr val="16D45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профессиональное</a:t>
            </a:r>
          </a:p>
          <a:p>
            <a:pPr algn="ctr"/>
            <a:r>
              <a:rPr lang="ru-RU" sz="3600" b="1" dirty="0" smtClean="0">
                <a:ln w="1905">
                  <a:solidFill>
                    <a:srgbClr val="16D45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Кредо</a:t>
            </a:r>
          </a:p>
          <a:p>
            <a:pPr algn="ctr"/>
            <a:endParaRPr lang="ru-RU" sz="1400" b="1" dirty="0" smtClean="0">
              <a:ln w="1905">
                <a:solidFill>
                  <a:srgbClr val="16D45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71678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«Уча других, учусь сама, и детство проживаю многократно…»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УСИК\Pictures\1264692505_slgg_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5" y="-1205477"/>
            <a:ext cx="839073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u="sng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</a:t>
            </a:r>
            <a:r>
              <a:rPr lang="ru-RU" sz="2000" b="1" i="1" u="sng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:ЧИДИГОВА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u="sng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</a:t>
            </a:r>
            <a:r>
              <a:rPr lang="ru-RU" sz="2000" b="1" i="1" u="sng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:ЗАРИНА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u="sng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Отчество</a:t>
            </a:r>
            <a:r>
              <a:rPr lang="ru-RU" sz="2000" b="1" i="1" u="sng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:МУСЛИМОВНА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11.12.1998</a:t>
            </a:r>
            <a:r>
              <a:rPr kumimoji="0" lang="ru-RU" sz="2000" b="1" i="0" u="none" strike="noStrike" normalizeH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рождения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sng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работы:</a:t>
            </a:r>
            <a:endParaRPr kumimoji="0" lang="ru-RU" sz="2000" i="1" u="sng" strike="noStrike" normalizeH="0" baseline="0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«Детский сад №</a:t>
            </a: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имени </a:t>
            </a:r>
            <a:r>
              <a:rPr lang="ru-RU" sz="2000" b="1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Абдурзакова</a:t>
            </a: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Азамата</a:t>
            </a: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Рамзановича</a:t>
            </a: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sng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Среднее профессиональное. ЧКЭУ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специальность «Экономика и бухгалтерский учет»,2019 г.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ООО «Институт Инновационных Технологий»,  диплом о профессиональной переподготовке по программе «Педагогика и методика дошкольного образования», 2019 год</a:t>
            </a:r>
            <a:endParaRPr kumimoji="0" lang="ru-RU" sz="2000" b="1" strike="noStrike" normalizeH="0" baseline="0" dirty="0" smtClean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sng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педагогический стаж:</a:t>
            </a:r>
            <a:r>
              <a:rPr kumimoji="0" lang="ru-RU" sz="2000" i="1" u="sng" strike="noStrike" normalizeH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год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 работы в данном учреждении:</a:t>
            </a:r>
            <a:r>
              <a:rPr kumimoji="0" lang="ru-RU" sz="2000" b="1" i="0" u="none" strike="noStrike" normalizeH="0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год </a:t>
            </a:r>
            <a:endParaRPr kumimoji="0" lang="ru-RU" sz="2000" b="1" i="0" u="none" strike="noStrike" normalizeH="0" baseline="0" dirty="0" smtClean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6632"/>
            <a:ext cx="4363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rgbClr val="3C881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2. Личные данные</a:t>
            </a:r>
            <a:endParaRPr lang="ru-RU" sz="3200" b="1" u="sng" dirty="0">
              <a:ln>
                <a:solidFill>
                  <a:srgbClr val="3C8816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3. ОБРАЗОВАНИЕ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РУСИК\Desktop\001.jpg"/>
          <p:cNvPicPr>
            <a:picLocks noChangeAspect="1" noChangeArrowheads="1"/>
          </p:cNvPicPr>
          <p:nvPr/>
        </p:nvPicPr>
        <p:blipFill>
          <a:blip r:embed="rId3" cstate="print"/>
          <a:srcRect l="50000" t="28101" b="19023"/>
          <a:stretch>
            <a:fillRect/>
          </a:stretch>
        </p:blipFill>
        <p:spPr bwMode="auto">
          <a:xfrm>
            <a:off x="857224" y="1357298"/>
            <a:ext cx="4572000" cy="3195736"/>
          </a:xfrm>
          <a:prstGeom prst="rect">
            <a:avLst/>
          </a:prstGeom>
          <a:ln w="88900" cap="sq" cmpd="thickThin">
            <a:solidFill>
              <a:srgbClr val="D0392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User\Downloads\20210311_1133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928670"/>
            <a:ext cx="550072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469E1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47545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ownloads\20210311_1146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928670"/>
            <a:ext cx="528641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C881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8628674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1214414" y="285728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4.УДОСТВЕРЕНИЕ И СЕРТИФИКАТЫ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Users\User\Downloads\20210311_120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5286412" cy="3357586"/>
          </a:xfrm>
          <a:prstGeom prst="rect">
            <a:avLst/>
          </a:prstGeom>
          <a:ln w="190500" cap="sq">
            <a:solidFill>
              <a:srgbClr val="3C881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20-01-18\00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6" y="260649"/>
            <a:ext cx="2694023" cy="3811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14530"/>
            <a:ext cx="3643338" cy="44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ownloads\20210309_1427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407196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C881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User\Downloads\20210309_1425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071678"/>
            <a:ext cx="371477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469E1A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98985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5007</TotalTime>
  <Words>385</Words>
  <Application>Microsoft Office PowerPoint</Application>
  <PresentationFormat>Экран (4:3)</PresentationFormat>
  <Paragraphs>106</Paragraphs>
  <Slides>16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Модульная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РУСИК</dc:creator>
  <cp:lastModifiedBy>User</cp:lastModifiedBy>
  <cp:revision>258</cp:revision>
  <dcterms:created xsi:type="dcterms:W3CDTF">2015-07-02T17:54:36Z</dcterms:created>
  <dcterms:modified xsi:type="dcterms:W3CDTF">2021-03-11T09:42:53Z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2912918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